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226" d="100"/>
          <a:sy n="226" d="100"/>
        </p:scale>
        <p:origin x="-4626" y="-27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6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0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0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5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4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4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4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2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3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4D74B-D0FF-4749-8CF0-E20A2C44618E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4824A-DF22-4E1F-9197-75340B047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3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46340" y="3344654"/>
            <a:ext cx="11725727" cy="75998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8851" y="1013247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8851" y="1621980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8851" y="2230713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8851" y="2809137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8851" y="3377507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8851" y="3986240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8851" y="4594973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8851" y="5173397"/>
            <a:ext cx="1163782" cy="27016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1068" y="878165"/>
            <a:ext cx="88174" cy="483177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0683648" y="751393"/>
            <a:ext cx="1268078" cy="484674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829205" y="564897"/>
            <a:ext cx="78295" cy="50332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562633" y="1197686"/>
            <a:ext cx="1163782" cy="52214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562633" y="2388909"/>
            <a:ext cx="1163782" cy="52214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562633" y="3577361"/>
            <a:ext cx="1163782" cy="52214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562633" y="4756861"/>
            <a:ext cx="1163782" cy="52214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26415" y="1495990"/>
            <a:ext cx="1163782" cy="113823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26415" y="3864925"/>
            <a:ext cx="1163782" cy="113823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70109" y="1311170"/>
            <a:ext cx="1163782" cy="28050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70109" y="1919682"/>
            <a:ext cx="1163782" cy="28050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54775" y="2531186"/>
            <a:ext cx="1163782" cy="24351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0109" y="3677980"/>
            <a:ext cx="1163782" cy="277951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40860" y="4881155"/>
            <a:ext cx="1163782" cy="277951"/>
          </a:xfrm>
          <a:prstGeom prst="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rot="10800000">
            <a:off x="9522423" y="1183722"/>
            <a:ext cx="1163782" cy="522142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rot="10800000">
            <a:off x="9530257" y="2347747"/>
            <a:ext cx="1163782" cy="55563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10800000">
            <a:off x="9530257" y="3556961"/>
            <a:ext cx="1163782" cy="5444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10800000">
            <a:off x="9530257" y="4724139"/>
            <a:ext cx="1163782" cy="56870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10800000">
            <a:off x="8356033" y="1488572"/>
            <a:ext cx="1163782" cy="113823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10800000">
            <a:off x="8365570" y="3855810"/>
            <a:ext cx="1163782" cy="113823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676782" y="1310030"/>
            <a:ext cx="1163782" cy="258560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0575562" y="2505053"/>
            <a:ext cx="1163782" cy="281531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515492" y="3679057"/>
            <a:ext cx="1163782" cy="22998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0568537" y="4855072"/>
            <a:ext cx="1163782" cy="307617"/>
          </a:xfrm>
          <a:prstGeom prst="rect">
            <a:avLst/>
          </a:prstGeo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401696" y="1750068"/>
            <a:ext cx="1163782" cy="597678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401696" y="4129789"/>
            <a:ext cx="1163782" cy="597678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9351710" y="1734966"/>
            <a:ext cx="1163782" cy="574382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115617" y="4130550"/>
            <a:ext cx="1163782" cy="551729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9806" y="2059991"/>
            <a:ext cx="1145557" cy="238818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0404" y="2065108"/>
            <a:ext cx="1146147" cy="2389839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26138" y="2652942"/>
            <a:ext cx="1194920" cy="118989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87177" y="2652942"/>
            <a:ext cx="1194920" cy="118989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>
          <a:xfrm flipV="1">
            <a:off x="5359956" y="3712944"/>
            <a:ext cx="1538780" cy="592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012893" y="3182885"/>
            <a:ext cx="2228595" cy="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968688" y="3150518"/>
            <a:ext cx="317004" cy="97373"/>
          </a:xfrm>
          <a:prstGeom prst="rect">
            <a:avLst/>
          </a:prstGeom>
          <a:ln w="28575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534706" y="3695869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WINNER!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81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Donny Vaughn</dc:creator>
  <cp:lastModifiedBy>Donny Vaughn</cp:lastModifiedBy>
  <cp:revision>5</cp:revision>
  <cp:lastPrinted>2016-03-13T02:07:01Z</cp:lastPrinted>
  <dcterms:created xsi:type="dcterms:W3CDTF">2016-03-13T01:44:53Z</dcterms:created>
  <dcterms:modified xsi:type="dcterms:W3CDTF">2016-03-13T02:18:48Z</dcterms:modified>
</cp:coreProperties>
</file>